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audio3.wav" ContentType="audio/x-wav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9" r:id="rId1"/>
  </p:sldMasterIdLst>
  <p:sldIdLst>
    <p:sldId id="256" r:id="rId2"/>
    <p:sldId id="288" r:id="rId3"/>
    <p:sldId id="257" r:id="rId4"/>
    <p:sldId id="258" r:id="rId5"/>
    <p:sldId id="260" r:id="rId6"/>
    <p:sldId id="262" r:id="rId7"/>
    <p:sldId id="261" r:id="rId8"/>
    <p:sldId id="286" r:id="rId9"/>
    <p:sldId id="263" r:id="rId10"/>
    <p:sldId id="264" r:id="rId11"/>
    <p:sldId id="290" r:id="rId12"/>
    <p:sldId id="291" r:id="rId13"/>
    <p:sldId id="292" r:id="rId14"/>
    <p:sldId id="289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7" r:id="rId24"/>
    <p:sldId id="282" r:id="rId25"/>
    <p:sldId id="30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7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2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011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39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0553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454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904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5456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040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3342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9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736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9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465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813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8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33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798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34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8.wav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2.wav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suyog-hole-b31066132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5" Type="http://schemas.openxmlformats.org/officeDocument/2006/relationships/audio" Target="../media/audio3.wa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audio" Target="../media/audio6.wa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0D559-F9B8-4722-804B-4F4785167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109" y="1279118"/>
            <a:ext cx="8825658" cy="2677648"/>
          </a:xfrm>
        </p:spPr>
        <p:txBody>
          <a:bodyPr/>
          <a:lstStyle/>
          <a:p>
            <a:pPr algn="ctr"/>
            <a:r>
              <a:rPr lang="en-I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BLACK  FRIDAY  </a:t>
            </a: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2611238-6E0F-4171-8EF8-68198021B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1968" y="4526409"/>
            <a:ext cx="7197726" cy="1405467"/>
          </a:xfrm>
        </p:spPr>
        <p:txBody>
          <a:bodyPr/>
          <a:lstStyle/>
          <a:p>
            <a:pPr algn="r"/>
            <a:r>
              <a:rPr lang="en-I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: SUYOG HOLE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947525" y="66135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4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236E62-2826-43B1-B352-3E0FECAE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63" y="174136"/>
            <a:ext cx="10131425" cy="868133"/>
          </a:xfrm>
        </p:spPr>
        <p:txBody>
          <a:bodyPr/>
          <a:lstStyle/>
          <a:p>
            <a:r>
              <a:rPr lang="en-IN" dirty="0"/>
              <a:t>Analyse </a:t>
            </a:r>
            <a:r>
              <a:rPr lang="en-IN" dirty="0" smtClean="0"/>
              <a:t>Age-Range</a:t>
            </a:r>
            <a:endParaRPr lang="en-IN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98288" y="6440488"/>
            <a:ext cx="244475" cy="244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777" y="174136"/>
            <a:ext cx="6325223" cy="457479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7663" y="1047262"/>
            <a:ext cx="4259384" cy="539322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Feature  Age Contain Data Of Customers In A Range Of 0-17 ,18 -25 …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Don’t Have Data Of Every Customer Accurate Age Which Gave Less Complexity To Recommend More Product In That Range 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Customers Which Are In Range Of 26 -35 Are More Bias Towards Shopping Online.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 :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Which We Have Of Black Friday Sales Where Category Of Product Most Have In Website Or App Which Like That Specific Age Group.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Is Targeting Youth To Buy Their Products.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86A819F-6CCD-4590-91CC-22EC3E51D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53" t="25833" r="41094" b="26251"/>
          <a:stretch/>
        </p:blipFill>
        <p:spPr>
          <a:xfrm>
            <a:off x="9410170" y="4673600"/>
            <a:ext cx="2706694" cy="21174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89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236E62-2826-43B1-B352-3E0FECAE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7" y="125046"/>
            <a:ext cx="10131425" cy="1456267"/>
          </a:xfrm>
        </p:spPr>
        <p:txBody>
          <a:bodyPr/>
          <a:lstStyle/>
          <a:p>
            <a:r>
              <a:rPr lang="en-IN" dirty="0"/>
              <a:t>Analyse </a:t>
            </a:r>
            <a:r>
              <a:rPr lang="en-IN" dirty="0" smtClean="0"/>
              <a:t>Marital Status</a:t>
            </a:r>
            <a:endParaRPr lang="en-IN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98288" y="6440488"/>
            <a:ext cx="244475" cy="24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277" y="1305796"/>
            <a:ext cx="5536307" cy="45322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6646" y="1508370"/>
            <a:ext cx="50331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Seems We Have More Single Or Divorce Customers Which Are Buying Product Compare To Married People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Indicates The Product Have In Website Or Apps Is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Targeting Both But Due Male Buyers More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That Contributing More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It’s Says There Are More Male Which Are Single.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87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236E62-2826-43B1-B352-3E0FECAE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202725"/>
            <a:ext cx="10131425" cy="1456267"/>
          </a:xfrm>
        </p:spPr>
        <p:txBody>
          <a:bodyPr/>
          <a:lstStyle/>
          <a:p>
            <a:r>
              <a:rPr lang="en-IN" dirty="0"/>
              <a:t>Analyse </a:t>
            </a:r>
            <a:r>
              <a:rPr lang="en-IN" dirty="0" smtClean="0"/>
              <a:t>City </a:t>
            </a:r>
            <a:r>
              <a:rPr lang="en-US" dirty="0" smtClean="0"/>
              <a:t>Categories </a:t>
            </a:r>
            <a:endParaRPr lang="en-IN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98288" y="6440488"/>
            <a:ext cx="244475" cy="244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431" y="1101587"/>
            <a:ext cx="5789857" cy="4917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0770" y="1828801"/>
            <a:ext cx="5189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Data Of Three 3 Categories Of City That May Tiers Or Particular City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 From City Is More Towards Buying Online Product Their We Have More Repetitive Rate Of Product And There Are More Loyal Customers Or They Got  More Offer Than A And B.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7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236E62-2826-43B1-B352-3E0FECAE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39" y="-62522"/>
            <a:ext cx="10131425" cy="1123844"/>
          </a:xfrm>
        </p:spPr>
        <p:txBody>
          <a:bodyPr/>
          <a:lstStyle/>
          <a:p>
            <a:r>
              <a:rPr lang="en-IN" dirty="0"/>
              <a:t>Analyse </a:t>
            </a:r>
            <a:r>
              <a:rPr lang="en-IN" dirty="0" smtClean="0"/>
              <a:t>Years in current city</a:t>
            </a:r>
            <a:endParaRPr lang="en-IN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98288" y="6440488"/>
            <a:ext cx="244475" cy="24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763" y="1875692"/>
            <a:ext cx="5241525" cy="3939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370" y="2063261"/>
            <a:ext cx="54473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Who Lived In Current City From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Less Than 1 Year To 4 + Counting.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It’s Show Who Shifted To Tier A , B ,C Cities With At Least One Year They Shop More Compared To Who Live In Less Than One And Greater Than One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 Shows Count Of People Who Live And From Other Analysis We Can Say A Good Percent Of Customers Who Are Unmarried And Lived At Tier  B City With Less Than One Year Of Stay They Are Ordering More Compared To Other Customer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7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4891" y="237067"/>
            <a:ext cx="7197726" cy="739856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unique product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55438" y="6469063"/>
            <a:ext cx="244475" cy="244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723" y="1035661"/>
            <a:ext cx="4876190" cy="49040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661" y="1602152"/>
            <a:ext cx="49627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Converting Product Id Into Normal Form To Understand And Get Insights From We Can See More Than 80% Of Product Are Having Repetition In Orders Makes Sales Profitable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Assuming: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Have High Demand And Supply Is High Due To That Having More Repetitive Order Of Product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Those Product May Essential Likes Groceries Or Festival Things.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. Like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Covid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Sales Of Mask , Sanitizers ,Medicines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Is Spike And This Product Having Repetitive Order And Supply Is Also Good An Discounted Price.</a:t>
            </a:r>
          </a:p>
        </p:txBody>
      </p:sp>
    </p:spTree>
    <p:extLst>
      <p:ext uri="{BB962C8B-B14F-4D97-AF65-F5344CB8AC3E}">
        <p14:creationId xmlns:p14="http://schemas.microsoft.com/office/powerpoint/2010/main" val="26450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017" y="273540"/>
            <a:ext cx="8098692" cy="1164492"/>
          </a:xfrm>
        </p:spPr>
        <p:txBody>
          <a:bodyPr/>
          <a:lstStyle/>
          <a:p>
            <a:r>
              <a:rPr lang="en-US" dirty="0" smtClean="0"/>
              <a:t>Multivariate Analysis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721" y="1641229"/>
            <a:ext cx="6555439" cy="44000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186" y="1992923"/>
            <a:ext cx="4891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Show Total Purchase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Marital Status And Age Of Customers 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Pervious Univariate Graph Show The Age Group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People Between 26-35 Are Shopping More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Specially Unmarried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440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78" y="969759"/>
            <a:ext cx="4784969" cy="36491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Show Total Purchase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Gender And Age Of Customers 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Pervious Univariate Graph Show The Age Group People Between 26-35 Are Shopping More Specially Male 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07" y="2081632"/>
            <a:ext cx="6377445" cy="45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4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44" y="1577474"/>
            <a:ext cx="6216698" cy="4814278"/>
          </a:xfrm>
        </p:spPr>
      </p:pic>
      <p:sp>
        <p:nvSpPr>
          <p:cNvPr id="7" name="TextBox 6"/>
          <p:cNvSpPr txBox="1"/>
          <p:nvPr/>
        </p:nvSpPr>
        <p:spPr>
          <a:xfrm>
            <a:off x="123813" y="877790"/>
            <a:ext cx="559242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Plot Giving Idea 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Stark Difference In The Purchase Across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City Categories For The Age Group Of 55 And Above.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Highest In City Category B, As Compared To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The Other Age Groups Which Tend To Show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High Purchase In City Category 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Product Category Increase The Age Grp Color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Is Increasing Shows The Lower Product Category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Product Is for Smaller Age Group As We Go Up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The Age A was Increasing And Product Category Is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Also Increasing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provide product categories or design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that the Way so that will easy to segregate products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As per customers 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DED4AD-70F2-4083-9785-2432BAE52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20703" t="14198" r="59782" b="74444"/>
          <a:stretch/>
        </p:blipFill>
        <p:spPr>
          <a:xfrm>
            <a:off x="386653" y="4984097"/>
            <a:ext cx="5177901" cy="16951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9117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71" y="2102338"/>
            <a:ext cx="5970811" cy="4619839"/>
          </a:xfrm>
        </p:spPr>
      </p:pic>
      <p:sp>
        <p:nvSpPr>
          <p:cNvPr id="5" name="TextBox 4"/>
          <p:cNvSpPr txBox="1"/>
          <p:nvPr/>
        </p:nvSpPr>
        <p:spPr>
          <a:xfrm>
            <a:off x="109416" y="461107"/>
            <a:ext cx="66159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As Per Gender If See Male Contribution's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More Product Purchases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Every Product Category Both Gender Having Equal Interested .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As Per Age Chaining Increasing The Number Assign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For Product Is Also Increasing ,So We Can Say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The No Assign To Lower Category Of Product I S As Per Age 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84B534F-59FC-487F-B6B6-78107AF8F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5" t="21249" r="37188" b="26320"/>
          <a:stretch/>
        </p:blipFill>
        <p:spPr>
          <a:xfrm>
            <a:off x="1820985" y="2963535"/>
            <a:ext cx="3750164" cy="34060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794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3" y="4189046"/>
            <a:ext cx="3843933" cy="257126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14" y="4189046"/>
            <a:ext cx="3841264" cy="2571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23" y="4189046"/>
            <a:ext cx="3735754" cy="25712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8277" y="1250462"/>
            <a:ext cx="9915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we saw in previous slides this as an proof where 0-17 age people buy less products </a:t>
            </a:r>
          </a:p>
          <a:p>
            <a:r>
              <a:rPr lang="en-US" dirty="0" smtClean="0"/>
              <a:t>after as age increasing customers are ordering More product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Their need was increasing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Having good offers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Loyal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Customers who buys only at black Friday sales only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5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0D559-F9B8-4722-804B-4F4785167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3786" y="2701519"/>
            <a:ext cx="9950706" cy="1675097"/>
          </a:xfrm>
        </p:spPr>
        <p:txBody>
          <a:bodyPr>
            <a:noAutofit/>
          </a:bodyPr>
          <a:lstStyle/>
          <a:p>
            <a:pPr algn="ctr"/>
            <a:r>
              <a:rPr lang="en-IN" sz="2000" cap="none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2000" cap="none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IN" sz="2000" cap="none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br>
              <a:rPr lang="en-IN" sz="2000" cap="none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Model To Predict The Purchase Amount Of</a:t>
            </a:r>
            <a:br>
              <a:rPr lang="en-US" sz="2000" cap="none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Against Various Products Which Will Help Them To Create</a:t>
            </a:r>
            <a:br>
              <a:rPr lang="en-US" sz="2000" cap="none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Offers For Customers Against Different Products</a:t>
            </a:r>
            <a:r>
              <a:rPr lang="en-US" sz="2000" cap="none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br>
              <a:rPr lang="en-US" sz="2000" cap="none" dirty="0" smtClean="0">
                <a:solidFill>
                  <a:schemeClr val="tx1">
                    <a:lumMod val="95000"/>
                  </a:schemeClr>
                </a:solidFill>
              </a:rPr>
            </a:br>
            <a:r>
              <a:rPr lang="en-IN" sz="2000" u="sng" cap="none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u="sng" cap="none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u="sng" cap="none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947525" y="66135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 Correlation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39" y="1703754"/>
            <a:ext cx="6854092" cy="4966677"/>
          </a:xfrm>
        </p:spPr>
      </p:pic>
      <p:sp>
        <p:nvSpPr>
          <p:cNvPr id="5" name="TextBox 4"/>
          <p:cNvSpPr txBox="1"/>
          <p:nvPr/>
        </p:nvSpPr>
        <p:spPr>
          <a:xfrm>
            <a:off x="375138" y="2862627"/>
            <a:ext cx="468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Observation We Can Say Every Feature Is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Contributing In Purchase .</a:t>
            </a:r>
          </a:p>
        </p:txBody>
      </p:sp>
    </p:spTree>
    <p:extLst>
      <p:ext uri="{BB962C8B-B14F-4D97-AF65-F5344CB8AC3E}">
        <p14:creationId xmlns:p14="http://schemas.microsoft.com/office/powerpoint/2010/main" val="3362516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155" y="173366"/>
            <a:ext cx="5440241" cy="17499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Nan Value Treatment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With Mode                       With Median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867" y="1923360"/>
            <a:ext cx="2181529" cy="4934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382" y="1961465"/>
            <a:ext cx="2057687" cy="485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36" y="3297628"/>
            <a:ext cx="5776179" cy="3347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569" y="937846"/>
            <a:ext cx="5903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Chosen Model For Predicting Purchase Was KNN Repressor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Default Parameter Having Less Residual Than Other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Algorithms The Model Was Over Fit But Having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 Accuracy Than Other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19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Build Recommendations Engine With Help Of Association Rule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Algorithum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Similar Customer Behavior We Can Recommend Them Product 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Predict Product Category Which Have To Sell In Future And Which Have Less Sale We Can Improvised Their Sell Buy Giving Them Offer.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To Add More Product For Female Gender 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06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8442"/>
            <a:ext cx="10131425" cy="1456267"/>
          </a:xfrm>
        </p:spPr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430825"/>
            <a:ext cx="10131425" cy="3649133"/>
          </a:xfrm>
        </p:spPr>
        <p:txBody>
          <a:bodyPr>
            <a:normAutofit lnSpcReduction="1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 Male Shoppers &gt; Female Shoppers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Products In Product Category 2 Sold Most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Generally Spent Over $5000 In Sales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In Age Range 26-35 Purchase Most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Highest Average Sales In City Category ‘C’ As Compared To Other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Unequal Probability Sampling Technique Could Be Used Over This Dataset For Best Results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Per Customers We Can Find Similar Id With Showing Similar Properties We Can Suggest Them Product Or Recommend Them New And Related Product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Increase Demand Of Product Which Having Repetitive Order Buy Giving Them Offers ,Deals ,Prime Customers ,Prior Sales ,Limited Time Sales ,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26863" y="637381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531101-63B2-407E-AF18-9980E878B5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you!! </a:t>
            </a:r>
            <a:br>
              <a:rPr lang="en-IN" dirty="0"/>
            </a:br>
            <a:r>
              <a:rPr lang="en-IN" dirty="0"/>
              <a:t>Questions?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17338" y="64309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 free to connect me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Linkedlen 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https://www.linkedin.com/in/suyog-hole-b31066132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https://www.instagram.com/_suyog_hole/</a:t>
            </a:r>
          </a:p>
        </p:txBody>
      </p:sp>
    </p:spTree>
    <p:extLst>
      <p:ext uri="{BB962C8B-B14F-4D97-AF65-F5344CB8AC3E}">
        <p14:creationId xmlns:p14="http://schemas.microsoft.com/office/powerpoint/2010/main" val="4071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1D3C8-3BAC-4DBC-9857-B8F3508F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About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76793C-80DD-41FA-878A-5DE853377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Black Friday Sales Dataset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Retail Stores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550,000 Observations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Contains: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Variables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947525" y="6613525"/>
            <a:ext cx="244475" cy="244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784" y="5361354"/>
            <a:ext cx="6669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Google : Over 62% Of Buyers Think Black Friday Is Just A Scam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Get People To Spend More Money Than They Normally Would 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Let’s See What Data Says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84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voltage.wav"/>
          </p:stSnd>
        </p:sndAc>
      </p:transition>
    </mc:Choice>
    <mc:Fallback xmlns="">
      <p:transition spd="slow">
        <p:sndAc>
          <p:stSnd>
            <p:snd r:embed="rId5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25CE23-3FDC-4974-883A-DC4539B8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analysis Process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13DD5E-9295-4A32-873E-8805F184A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Got From Client</a:t>
            </a:r>
          </a:p>
          <a:p>
            <a:r>
              <a:rPr lang="en-US" dirty="0" smtClean="0"/>
              <a:t>Data Gathering</a:t>
            </a:r>
            <a:endParaRPr lang="en-IN" dirty="0" smtClean="0"/>
          </a:p>
          <a:p>
            <a:r>
              <a:rPr lang="en-US" dirty="0" smtClean="0"/>
              <a:t>Exploring Data</a:t>
            </a:r>
            <a:endParaRPr lang="en-IN" dirty="0" smtClean="0"/>
          </a:p>
          <a:p>
            <a:r>
              <a:rPr lang="en-US" dirty="0" smtClean="0"/>
              <a:t>Cleaning Data</a:t>
            </a:r>
            <a:endParaRPr lang="en-IN" dirty="0" smtClean="0"/>
          </a:p>
          <a:p>
            <a:r>
              <a:rPr lang="en-US" dirty="0" smtClean="0"/>
              <a:t>Final Formatting Of Data</a:t>
            </a:r>
          </a:p>
          <a:p>
            <a:r>
              <a:rPr lang="en-US" dirty="0" smtClean="0"/>
              <a:t>Building Ml Algorithms 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822113" y="6488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608E8B-802C-450F-ACCC-F0F363F8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Python</a:t>
            </a:r>
            <a:r>
              <a:rPr lang="en-IN" dirty="0" smtClean="0"/>
              <a:t> </a:t>
            </a:r>
            <a:r>
              <a:rPr lang="en-IN" dirty="0"/>
              <a:t>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97F5A-753C-4D3C-947F-031CE2D1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Python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Libraries: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Pandas 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 ,Matplotlib 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Seaborn 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Sklearn ,Stats 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91711" y="6270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0FED0B-420A-46B7-8056-8BF0F88F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0B0FBA-7A8C-4E6D-9418-DCD2AD48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295525"/>
            <a:ext cx="6562725" cy="45339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User_ID	(Numerical Variable)</a:t>
            </a:r>
          </a:p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Product_ID	(Categorical Variable)</a:t>
            </a:r>
          </a:p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	(Categorical Variable)</a:t>
            </a:r>
          </a:p>
          <a:p>
            <a:pPr lvl="0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 (Categorical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Variable, because it is in ranges)</a:t>
            </a:r>
          </a:p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	(Numerical Variable)</a:t>
            </a:r>
          </a:p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City_Category	(Categorical Variable)</a:t>
            </a:r>
          </a:p>
          <a:p>
            <a:pPr lvl="0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Stay_In_Current_City_Years (Numerical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Variable)</a:t>
            </a:r>
          </a:p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Marital_Status	(Numerical Variable)</a:t>
            </a:r>
          </a:p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Product_Category_1	(Numerical Variable)</a:t>
            </a:r>
          </a:p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Product_Category_2	(Numerical Variable)</a:t>
            </a:r>
          </a:p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Product_Category_3	(Numerical Variable)</a:t>
            </a:r>
          </a:p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Amount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dollars	(Numerical Variable)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74488" y="6488113"/>
            <a:ext cx="244475" cy="24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5" y="2562014"/>
            <a:ext cx="6705600" cy="39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3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F66BFB-6744-4BC8-8D5A-126EDDF3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Attributes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90059A91-5445-4BB7-8904-F36FE5BE3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314575"/>
            <a:ext cx="10658474" cy="4200525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Id: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Unique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maps person to the particular purchase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Id: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Unique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tells how many purchases are made for a product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only two variables: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M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divided into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ranges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Here Age is Categorical Variable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21 different occupation ranging from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0-21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Category: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in which customers have lived is categorized into three categories: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B,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Year.. 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People have lived in the current city for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0-4 years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Marital Status: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People have their marriage status marked as either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or 1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Category 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1-18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Category 2: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2-18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Category 3: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3-18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amount people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spent in $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purchases.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unique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3D2DE30-05E8-471F-8ACA-78616DFE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1448" t="6955" r="45976" b="45814"/>
          <a:stretch/>
        </p:blipFill>
        <p:spPr>
          <a:xfrm>
            <a:off x="9001124" y="1025434"/>
            <a:ext cx="2990851" cy="25477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11680825" y="63738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Analysis..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55438" y="646906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F6045E-109D-4AE3-A0DC-A1F5F4C0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70" y="19745"/>
            <a:ext cx="10131425" cy="1456267"/>
          </a:xfrm>
        </p:spPr>
        <p:txBody>
          <a:bodyPr/>
          <a:lstStyle/>
          <a:p>
            <a:r>
              <a:rPr lang="en-IN" dirty="0"/>
              <a:t>Analyse </a:t>
            </a:r>
            <a:r>
              <a:rPr lang="en-IN" dirty="0" smtClean="0"/>
              <a:t>Gender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88763" y="6430963"/>
            <a:ext cx="244475" cy="2444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370" y="1837267"/>
            <a:ext cx="4355122" cy="452445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Bar-plot Shows Count Of Customers Which Include Two Types Of Categories Where The Count Of Male Customers Are High From 5+ Lakh Customers 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Denotes Some Possibilities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 Of Male Are More 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 Data Came Have More Count Male Gender.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Male Customers Are More Bias Towards Buying Online Products.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Count Of Male Customers Are Loyal.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Female Gender Are Using Male Gender Id To Order Products.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206" y="931575"/>
            <a:ext cx="6653856" cy="491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3737</TotalTime>
  <Words>1213</Words>
  <Application>Microsoft Office PowerPoint</Application>
  <PresentationFormat>Widescreen</PresentationFormat>
  <Paragraphs>151</Paragraphs>
  <Slides>25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Celestial</vt:lpstr>
      <vt:lpstr>BLACK  FRIDAY  SALES</vt:lpstr>
      <vt:lpstr>Problem Statement :  Build A Model To Predict The Purchase Amount Of Customers Against Various Products Which Will Help Them To Create Personalized Offers For Customers Against Different Products.   </vt:lpstr>
      <vt:lpstr>About DATA</vt:lpstr>
      <vt:lpstr>Data analysis Process</vt:lpstr>
      <vt:lpstr>Python Packages Used</vt:lpstr>
      <vt:lpstr>Attributes in Data</vt:lpstr>
      <vt:lpstr>Exploring Attributes</vt:lpstr>
      <vt:lpstr>Analysis..</vt:lpstr>
      <vt:lpstr>Analyse Gender</vt:lpstr>
      <vt:lpstr>Analyse Age-Range</vt:lpstr>
      <vt:lpstr>Analyse Marital Status</vt:lpstr>
      <vt:lpstr>Analyse City Categories </vt:lpstr>
      <vt:lpstr>Analyse Years in current city</vt:lpstr>
      <vt:lpstr>Analysis unique product </vt:lpstr>
      <vt:lpstr>Multivariate Analysis </vt:lpstr>
      <vt:lpstr>PowerPoint Presentation</vt:lpstr>
      <vt:lpstr>PowerPoint Presentation</vt:lpstr>
      <vt:lpstr>PowerPoint Presentation</vt:lpstr>
      <vt:lpstr>PowerPoint Presentation</vt:lpstr>
      <vt:lpstr>Features  Correlation </vt:lpstr>
      <vt:lpstr>PowerPoint Presentation</vt:lpstr>
      <vt:lpstr>Future scope</vt:lpstr>
      <vt:lpstr>Conclusion</vt:lpstr>
      <vt:lpstr>Thank you!!  Questions?</vt:lpstr>
      <vt:lpstr>Feel free to connect me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FRIDAY SALES</dc:title>
  <dc:creator>Totla, Rajshri</dc:creator>
  <cp:lastModifiedBy>Microsoft account</cp:lastModifiedBy>
  <cp:revision>111</cp:revision>
  <dcterms:created xsi:type="dcterms:W3CDTF">2018-12-16T06:06:32Z</dcterms:created>
  <dcterms:modified xsi:type="dcterms:W3CDTF">2023-12-14T19:00:02Z</dcterms:modified>
</cp:coreProperties>
</file>